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4"/>
  </p:notesMasterIdLst>
  <p:handoutMasterIdLst>
    <p:handoutMasterId r:id="rId15"/>
  </p:handoutMasterIdLst>
  <p:sldIdLst>
    <p:sldId id="256" r:id="rId2"/>
    <p:sldId id="361" r:id="rId3"/>
    <p:sldId id="362" r:id="rId4"/>
    <p:sldId id="363" r:id="rId5"/>
    <p:sldId id="364" r:id="rId6"/>
    <p:sldId id="495" r:id="rId7"/>
    <p:sldId id="496" r:id="rId8"/>
    <p:sldId id="498" r:id="rId9"/>
    <p:sldId id="365" r:id="rId10"/>
    <p:sldId id="491" r:id="rId11"/>
    <p:sldId id="493" r:id="rId12"/>
    <p:sldId id="497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CA" initials="N" lastIdx="3" clrIdx="0">
    <p:extLst>
      <p:ext uri="{19B8F6BF-5375-455C-9EA6-DF929625EA0E}">
        <p15:presenceInfo xmlns:p15="http://schemas.microsoft.com/office/powerpoint/2012/main" userId="NC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1" autoAdjust="0"/>
    <p:restoredTop sz="91359" autoAdjust="0"/>
  </p:normalViewPr>
  <p:slideViewPr>
    <p:cSldViewPr>
      <p:cViewPr varScale="1">
        <p:scale>
          <a:sx n="70" d="100"/>
          <a:sy n="70" d="100"/>
        </p:scale>
        <p:origin x="101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1816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38145" cy="4642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defTabSz="923186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734" y="2"/>
            <a:ext cx="3038145" cy="4642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 defTabSz="923186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8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60"/>
            <a:ext cx="3038145" cy="4642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defTabSz="923186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8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734" y="8830660"/>
            <a:ext cx="3038145" cy="4642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 defTabSz="923186">
              <a:defRPr sz="1200"/>
            </a:lvl1pPr>
          </a:lstStyle>
          <a:p>
            <a:pPr>
              <a:defRPr/>
            </a:pPr>
            <a:fld id="{56F7415A-393C-4114-8171-3986B932E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48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38145" cy="4642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defTabSz="923186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4" y="2"/>
            <a:ext cx="3038145" cy="4642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 defTabSz="923186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5" y="4416100"/>
            <a:ext cx="5607712" cy="418245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60"/>
            <a:ext cx="3038145" cy="4642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defTabSz="923186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4" y="8830660"/>
            <a:ext cx="3038145" cy="4642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 defTabSz="923186">
              <a:defRPr sz="1200"/>
            </a:lvl1pPr>
          </a:lstStyle>
          <a:p>
            <a:pPr>
              <a:defRPr/>
            </a:pPr>
            <a:fld id="{DC1E22D5-3A8B-40A1-A6ED-7E2F3291F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281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0B0DC9-B7A5-4C1D-AC33-686ADDA82D1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07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09FC66F-31A0-4584-B5AC-D43718B962F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364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7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 b="1">
                <a:solidFill>
                  <a:srgbClr val="000066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6089F-0465-4B19-B20F-B4A0846BC0E0}" type="datetime2">
              <a:rPr lang="en-US" smtClean="0"/>
              <a:t>Monday, August 30, 2021</a:t>
            </a:fld>
            <a:endParaRPr lang="en-US" dirty="0"/>
          </a:p>
        </p:txBody>
      </p:sp>
      <p:sp>
        <p:nvSpPr>
          <p:cNvPr id="21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2057400" y="6248400"/>
            <a:ext cx="5181600" cy="457200"/>
          </a:xfrm>
          <a:prstGeom prst="rect">
            <a:avLst/>
          </a:prstGeom>
        </p:spPr>
        <p:txBody>
          <a:bodyPr/>
          <a:lstStyle>
            <a:lvl1pPr>
              <a:defRPr sz="1400" i="1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r>
              <a:rPr lang="en-US"/>
              <a:t>Friday, April 24, 2020</a:t>
            </a:r>
            <a:endParaRPr lang="en-US" dirty="0"/>
          </a:p>
        </p:txBody>
      </p:sp>
      <p:sp>
        <p:nvSpPr>
          <p:cNvPr id="22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CBE25-CC9E-4CF2-ABB9-A81456183D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Friday, April 24,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317BB-DED2-4981-98F3-7E29A46868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88BFB-BD8B-4F30-B132-C81EAD027CCA}" type="datetime2">
              <a:rPr lang="en-US" smtClean="0"/>
              <a:t>Monday, August 30, 2021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Friday, April 24,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E8EEC-01BA-4643-ABB5-63FA74D5D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2CE99-CF81-4C3B-8BB4-46E1AC194F44}" type="datetime2">
              <a:rPr lang="en-US" smtClean="0"/>
              <a:t>Monday, August 30, 2021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Friday, April 24,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E73F9-471B-4D68-AF9F-4894284E5B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25A08-FB5E-4DC7-8E91-2B8B29B85676}" type="datetime2">
              <a:rPr lang="en-US" smtClean="0"/>
              <a:t>Monday, August 30, 2021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 sz="1400" i="1"/>
            </a:lvl1pPr>
          </a:lstStyle>
          <a:p>
            <a:pPr>
              <a:defRPr/>
            </a:pPr>
            <a:fld id="{50E100B1-E171-415F-8717-233208EF993A}" type="datetime2">
              <a:rPr lang="en-US" smtClean="0"/>
              <a:pPr>
                <a:defRPr/>
              </a:pPr>
              <a:t>Monday, August 30, 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35E6E-938C-41C9-BD66-FF817CBB12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63111-C23F-4642-9B97-E18312E55EEA}" type="datetime2">
              <a:rPr lang="en-US" smtClean="0"/>
              <a:t>Monday, August 30, 2021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Friday, April 24,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D28DF-F892-404D-8F03-245051349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58CC3-9DE2-4959-981D-057FBAA2DA44}" type="datetime2">
              <a:rPr lang="en-US" smtClean="0"/>
              <a:t>Monday, August 30, 2021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Friday, April 24,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34C0B-E4DD-4807-8C7E-E03B1E526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BFB2F-2715-41B5-97CF-5BFB68E2E86D}" type="datetime2">
              <a:rPr lang="en-US" smtClean="0"/>
              <a:t>Monday, August 30, 2021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Friday, April 24,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339DD-E281-40ED-B994-490ED0B29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AA7A4-B850-470F-BFC1-F0255DCACF83}" type="datetime2">
              <a:rPr lang="en-US" smtClean="0"/>
              <a:t>Monday, August 30, 2021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Friday, April 24,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62FC2-C172-48D4-BE3E-B214E63DE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EC708-04AD-4C68-B29A-E165D55C5AB1}" type="datetime2">
              <a:rPr lang="en-US" smtClean="0"/>
              <a:t>Monday, August 30, 2021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Friday, April 24, 2020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A2099-85B8-4008-A946-15F16D83F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0F8C3-FFED-4D41-AC69-3FFF99002FEF}" type="datetime2">
              <a:rPr lang="en-US" smtClean="0"/>
              <a:t>Monday, August 30, 2021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Friday, April 24,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57E87-798C-48CC-86BF-12E0B6831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19B2E-46B8-43A2-8FDB-850ACC703996}" type="datetime2">
              <a:rPr lang="en-US" smtClean="0"/>
              <a:t>Monday, August 30, 2021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Friday, April 24,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563D8-E8D7-45F3-A437-A666F04425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8462F-710C-432E-9E17-7C2815AD5406}" type="datetime2">
              <a:rPr lang="en-US" smtClean="0"/>
              <a:t>Monday, August 30, 2021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15B44B3E-A64B-4175-AB9C-15BD07DAD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7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3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03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3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4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04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 i="1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F291466-BAC6-4857-8F8E-45B2F98D5B6E}" type="datetime2">
              <a:rPr lang="en-US" smtClean="0"/>
              <a:t>Monday, August 30, 2021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  <p:sldLayoutId id="2147483903" r:id="rId12"/>
  </p:sldLayoutIdLst>
  <p:transition spd="slow">
    <p:wheel/>
  </p:transition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8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4923A9F-16BF-465A-901C-88C77D94F1F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1828800"/>
            <a:ext cx="6934200" cy="2209800"/>
          </a:xfrm>
        </p:spPr>
        <p:txBody>
          <a:bodyPr/>
          <a:lstStyle/>
          <a:p>
            <a:pPr algn="ctr"/>
            <a:r>
              <a:rPr lang="en-US" sz="4400" dirty="0"/>
              <a:t>…Name of Company..</a:t>
            </a:r>
            <a:br>
              <a:rPr lang="en-US" sz="4400" dirty="0"/>
            </a:br>
            <a:r>
              <a:rPr lang="en-US" sz="2000" dirty="0"/>
              <a:t>Presentation by…….</a:t>
            </a:r>
            <a:endParaRPr lang="en-US" sz="4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1ED682-FC12-4644-8EBA-C1038737EAC5}" type="datetime2">
              <a:rPr lang="en-US" smtClean="0"/>
              <a:t>Monday, August 30, 2021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09600"/>
            <a:ext cx="7886700" cy="737538"/>
          </a:xfrm>
        </p:spPr>
        <p:txBody>
          <a:bodyPr/>
          <a:lstStyle/>
          <a:p>
            <a:r>
              <a:rPr lang="en-US" sz="2400" kern="1200" dirty="0">
                <a:latin typeface="+mn-lt"/>
              </a:rPr>
              <a:t>Proposed Consumer Complaints Handling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28650" y="1238345"/>
            <a:ext cx="7886700" cy="339111"/>
          </a:xfrm>
        </p:spPr>
        <p:txBody>
          <a:bodyPr>
            <a:no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Share channels available for complaints resolutions and footfall for retails shops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2049447"/>
            <a:ext cx="7543800" cy="35702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Customer Support Protocols</a:t>
            </a:r>
          </a:p>
          <a:p>
            <a:r>
              <a:rPr lang="en-US" sz="1600" dirty="0" err="1"/>
              <a:t>eg</a:t>
            </a:r>
            <a:r>
              <a:rPr lang="en-US" sz="1600" dirty="0"/>
              <a:t>. </a:t>
            </a:r>
          </a:p>
          <a:p>
            <a:r>
              <a:rPr lang="en-US" sz="1600" b="1" dirty="0"/>
              <a:t>Customer Support Helpline: </a:t>
            </a:r>
          </a:p>
          <a:p>
            <a:r>
              <a:rPr lang="en-US" sz="1600" dirty="0"/>
              <a:t>100022222</a:t>
            </a:r>
          </a:p>
          <a:p>
            <a:endParaRPr lang="en-US" sz="1600" dirty="0"/>
          </a:p>
          <a:p>
            <a:r>
              <a:rPr lang="en-US" sz="1600" b="1" dirty="0"/>
              <a:t>Digital</a:t>
            </a:r>
          </a:p>
          <a:p>
            <a:r>
              <a:rPr lang="en-US" sz="1400" dirty="0"/>
              <a:t>Facebook- National Communications Authority</a:t>
            </a:r>
          </a:p>
          <a:p>
            <a:r>
              <a:rPr lang="en-US" sz="1400" dirty="0"/>
              <a:t>Email- info@nca.org.gh</a:t>
            </a:r>
          </a:p>
          <a:p>
            <a:r>
              <a:rPr lang="en-US" sz="1400" dirty="0"/>
              <a:t>Twitter- @</a:t>
            </a:r>
            <a:r>
              <a:rPr lang="en-US" sz="1400" dirty="0" err="1"/>
              <a:t>NCAGhana</a:t>
            </a:r>
            <a:endParaRPr lang="en-US" sz="1400" dirty="0"/>
          </a:p>
          <a:p>
            <a:endParaRPr lang="en-US" sz="1600" dirty="0"/>
          </a:p>
          <a:p>
            <a:r>
              <a:rPr lang="en-US" sz="1600" b="1" dirty="0"/>
              <a:t>Retail</a:t>
            </a:r>
          </a:p>
          <a:p>
            <a:r>
              <a:rPr lang="en-US" sz="1400" dirty="0"/>
              <a:t>Shops opened 9am- 3pm</a:t>
            </a:r>
          </a:p>
          <a:p>
            <a:r>
              <a:rPr lang="en-US" sz="1400" dirty="0"/>
              <a:t>Shops opened include, A&amp;C, Junction Mall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FAB850AF-B8BD-488C-B05C-8A118EFFB242}" type="datetime2">
              <a:rPr lang="en-US" smtClean="0"/>
              <a:t>Monday, August 30, 2021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735E6E-938C-41C9-BD66-FF817CBB129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53935"/>
      </p:ext>
    </p:extLst>
  </p:cSld>
  <p:clrMapOvr>
    <a:masterClrMapping/>
  </p:clrMapOvr>
  <p:transition spd="slow">
    <p:whee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1" y="685800"/>
            <a:ext cx="7848600" cy="458714"/>
          </a:xfrm>
        </p:spPr>
        <p:txBody>
          <a:bodyPr/>
          <a:lstStyle/>
          <a:p>
            <a:r>
              <a:rPr lang="en-US" sz="2400" b="1" dirty="0">
                <a:latin typeface="+mn-lt"/>
              </a:rPr>
              <a:t>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05000"/>
            <a:ext cx="7886700" cy="559377"/>
          </a:xfrm>
        </p:spPr>
        <p:txBody>
          <a:bodyPr>
            <a:no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This section summarizes the presentation and any questions to NCA among others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F835653-79C6-4B86-A6E5-81D397EB5890}" type="datetime2">
              <a:rPr lang="en-US" smtClean="0"/>
              <a:t>Monday, August 30, 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735E6E-938C-41C9-BD66-FF817CBB129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77119"/>
      </p:ext>
    </p:extLst>
  </p:cSld>
  <p:clrMapOvr>
    <a:masterClrMapping/>
  </p:clrMapOvr>
  <p:transition spd="slow">
    <p:whee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1" y="685800"/>
            <a:ext cx="7848600" cy="458714"/>
          </a:xfrm>
        </p:spPr>
        <p:txBody>
          <a:bodyPr/>
          <a:lstStyle/>
          <a:p>
            <a:r>
              <a:rPr lang="en-US" sz="2400" b="1" dirty="0">
                <a:latin typeface="+mn-lt"/>
              </a:rPr>
              <a:t>Attachments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00200"/>
            <a:ext cx="8058150" cy="787977"/>
          </a:xfrm>
        </p:spPr>
        <p:txBody>
          <a:bodyPr>
            <a:no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Any document to support your application if any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F835653-79C6-4B86-A6E5-81D397EB5890}" type="datetime2">
              <a:rPr lang="en-US" smtClean="0"/>
              <a:t>Monday, August 30, 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735E6E-938C-41C9-BD66-FF817CBB129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27406"/>
      </p:ext>
    </p:extLst>
  </p:cSld>
  <p:clrMapOvr>
    <a:masterClrMapping/>
  </p:clrMapOvr>
  <p:transition spd="slow">
    <p:whee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978256B-D3C2-4875-8EBD-DFE6F6327ED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46138"/>
          </a:xfrm>
        </p:spPr>
        <p:txBody>
          <a:bodyPr/>
          <a:lstStyle/>
          <a:p>
            <a:pPr algn="ctr" eaLnBrk="1" hangingPunct="1"/>
            <a:r>
              <a:rPr lang="en-US" dirty="0"/>
              <a:t>Outline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303338"/>
            <a:ext cx="8610600" cy="4648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600" dirty="0"/>
              <a:t>Company Profile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GB" sz="2600" dirty="0"/>
              <a:t>Intended </a:t>
            </a:r>
            <a:r>
              <a:rPr lang="x-none" sz="2600" dirty="0"/>
              <a:t>Upstream Providers</a:t>
            </a:r>
            <a:endParaRPr lang="en-GH" sz="2600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n-GB" sz="2600" dirty="0"/>
              <a:t>Network Topology</a:t>
            </a:r>
            <a:endParaRPr lang="en-GH" sz="2600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n-GB" sz="2600" dirty="0"/>
              <a:t>Roll out plan</a:t>
            </a:r>
            <a:endParaRPr lang="en-GH" sz="2600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n-GB" sz="2600" dirty="0"/>
              <a:t>Network Security Plan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GB" sz="2600" dirty="0"/>
              <a:t>Financial Projection </a:t>
            </a:r>
            <a:endParaRPr lang="en-GH" sz="2600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x-none" sz="2600" dirty="0"/>
              <a:t>C</a:t>
            </a:r>
            <a:r>
              <a:rPr lang="en-GB" sz="2600" dirty="0"/>
              <a:t>on</a:t>
            </a:r>
            <a:r>
              <a:rPr lang="x-none" sz="2600" dirty="0"/>
              <a:t>s</a:t>
            </a:r>
            <a:r>
              <a:rPr lang="en-GB" sz="2600" dirty="0" err="1"/>
              <a:t>umer</a:t>
            </a:r>
            <a:r>
              <a:rPr lang="en-GB" sz="2600" dirty="0"/>
              <a:t> Complaint Handling</a:t>
            </a:r>
            <a:endParaRPr lang="en-GH" sz="2600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x-none" sz="2600" dirty="0"/>
              <a:t>Remarks</a:t>
            </a:r>
            <a:endParaRPr lang="en-GH" sz="2600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n-GB" sz="2600" dirty="0"/>
              <a:t>Attachments </a:t>
            </a:r>
            <a:endParaRPr lang="en-GH" sz="2600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0A3FBE48-4804-4D4C-A762-61A3FBDB72B1}" type="datetime2">
              <a:rPr lang="en-US" smtClean="0"/>
              <a:t>Monday, August 30, 2021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DB254-F8F6-4638-B1CD-806920C4D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457200"/>
          </a:xfrm>
        </p:spPr>
        <p:txBody>
          <a:bodyPr/>
          <a:lstStyle/>
          <a:p>
            <a:r>
              <a:rPr lang="en-US" sz="2400" dirty="0"/>
              <a:t>Company Profile</a:t>
            </a:r>
            <a:br>
              <a:rPr lang="en-US" dirty="0"/>
            </a:br>
            <a:endParaRPr lang="en-G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97E86-6620-46E4-B12C-E9A507B0B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55" y="1219200"/>
            <a:ext cx="8229600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</a:rPr>
              <a:t>Company Name/History/background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</a:rPr>
              <a:t>Targeted market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</a:rPr>
              <a:t>Date of Incorporation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</a:rPr>
              <a:t>Shareholding Structure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</a:rPr>
              <a:t>TIN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</a:rPr>
              <a:t>Intended area of coverage</a:t>
            </a:r>
          </a:p>
          <a:p>
            <a:pPr marL="0" indent="0">
              <a:buNone/>
            </a:pPr>
            <a:endParaRPr lang="en-GH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35D267-18BF-40CD-BADE-16A5C06637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735E6E-938C-41C9-BD66-FF817CBB129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B378BE-EBC9-4037-A8EB-19EF5E6C038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B8163111-C23F-4642-9B97-E18312E55EEA}" type="datetime2">
              <a:rPr lang="en-US" smtClean="0"/>
              <a:t>Monday, August 30, 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405024"/>
      </p:ext>
    </p:extLst>
  </p:cSld>
  <p:clrMapOvr>
    <a:masterClrMapping/>
  </p:clrMapOvr>
  <p:transition spd="slow">
    <p:whee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05827-78F8-4FB7-AF3F-0D3F291AD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457200"/>
          </a:xfrm>
        </p:spPr>
        <p:txBody>
          <a:bodyPr/>
          <a:lstStyle/>
          <a:p>
            <a:r>
              <a:rPr lang="en-GB" sz="2400" dirty="0"/>
              <a:t>Intended </a:t>
            </a:r>
            <a:r>
              <a:rPr lang="x-none" sz="2400" dirty="0"/>
              <a:t>Upstream Providers</a:t>
            </a:r>
            <a:br>
              <a:rPr lang="en-GH" dirty="0"/>
            </a:br>
            <a:endParaRPr lang="en-G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AAE89-57F7-48E4-AC89-1E37F4A0D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218" y="1485900"/>
            <a:ext cx="8199582" cy="3886200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rgbClr val="FF0000"/>
                </a:solidFill>
              </a:rPr>
              <a:t>Partners, projected Bandwidth from upstream providers  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FF0000"/>
                </a:solidFill>
              </a:rPr>
              <a:t>(if any)</a:t>
            </a:r>
          </a:p>
          <a:p>
            <a:pPr marL="0" indent="0">
              <a:buNone/>
            </a:pPr>
            <a:endParaRPr lang="en-GB" sz="2400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GB" sz="2000" i="1" dirty="0">
                <a:solidFill>
                  <a:srgbClr val="FF0000"/>
                </a:solidFill>
              </a:rPr>
              <a:t>Specify if you have started engagements with partners.</a:t>
            </a:r>
            <a:endParaRPr lang="en-GH" sz="20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19C730-82FE-4E59-A98D-498D1E6027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735E6E-938C-41C9-BD66-FF817CBB129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7D03B7-9080-4E07-8195-4EE598BC153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B8163111-C23F-4642-9B97-E18312E55EEA}" type="datetime2">
              <a:rPr lang="en-US" smtClean="0"/>
              <a:t>Monday, August 30, 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874074"/>
      </p:ext>
    </p:extLst>
  </p:cSld>
  <p:clrMapOvr>
    <a:masterClrMapping/>
  </p:clrMapOvr>
  <p:transition spd="slow">
    <p:whee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DB254-F8F6-4638-B1CD-806920C4D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8400"/>
            <a:ext cx="8229600" cy="457200"/>
          </a:xfrm>
        </p:spPr>
        <p:txBody>
          <a:bodyPr/>
          <a:lstStyle/>
          <a:p>
            <a:r>
              <a:rPr lang="en-GB" sz="2400" dirty="0"/>
              <a:t>Proposed Network Topology </a:t>
            </a:r>
            <a:br>
              <a:rPr lang="en-GH" sz="3600" dirty="0"/>
            </a:br>
            <a:br>
              <a:rPr lang="en-US" dirty="0"/>
            </a:br>
            <a:endParaRPr lang="en-G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97E86-6620-46E4-B12C-E9A507B0B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6200"/>
            <a:ext cx="8077200" cy="4343400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rgbClr val="FF0000"/>
                </a:solidFill>
              </a:rPr>
              <a:t>Backhaul , Owned access, Leased access [if Radio state specific frequency(</a:t>
            </a:r>
            <a:r>
              <a:rPr lang="en-GB" sz="2400" dirty="0" err="1">
                <a:solidFill>
                  <a:srgbClr val="FF0000"/>
                </a:solidFill>
              </a:rPr>
              <a:t>ies</a:t>
            </a:r>
            <a:r>
              <a:rPr lang="en-GB" sz="2400" dirty="0">
                <a:solidFill>
                  <a:srgbClr val="FF0000"/>
                </a:solidFill>
              </a:rPr>
              <a:t>)] / technology e.g. VSAT </a:t>
            </a:r>
            <a:endParaRPr lang="en-GH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35D267-18BF-40CD-BADE-16A5C06637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735E6E-938C-41C9-BD66-FF817CBB129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B378BE-EBC9-4037-A8EB-19EF5E6C038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B8163111-C23F-4642-9B97-E18312E55EEA}" type="datetime2">
              <a:rPr lang="en-US" smtClean="0"/>
              <a:t>Monday, August 30, 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436579"/>
      </p:ext>
    </p:extLst>
  </p:cSld>
  <p:clrMapOvr>
    <a:masterClrMapping/>
  </p:clrMapOvr>
  <p:transition spd="slow">
    <p:whee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BC2A0-4424-4B16-931E-1BE641A6F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Proposed Network Topology Cont’d</a:t>
            </a:r>
            <a:br>
              <a:rPr lang="en-GH" dirty="0"/>
            </a:br>
            <a:endParaRPr lang="en-G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702BE-7726-4866-834A-7EB4331F2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72000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rgbClr val="FF0000"/>
                </a:solidFill>
              </a:rPr>
              <a:t>Schematic diagram of network rollout</a:t>
            </a:r>
            <a:endParaRPr lang="en-GH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91C8C3-6A26-4A3A-B0A1-D0A70656BF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735E6E-938C-41C9-BD66-FF817CBB129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F7A69E-85F8-4269-9456-B1F8F30BDFD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B8163111-C23F-4642-9B97-E18312E55EEA}" type="datetime2">
              <a:rPr lang="en-US" smtClean="0"/>
              <a:t>Monday, August 30, 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441822"/>
      </p:ext>
    </p:extLst>
  </p:cSld>
  <p:clrMapOvr>
    <a:masterClrMapping/>
  </p:clrMapOvr>
  <p:transition spd="slow">
    <p:whee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BC2A0-4424-4B16-931E-1BE641A6F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Roll out plan</a:t>
            </a:r>
            <a:br>
              <a:rPr lang="en-GH" dirty="0"/>
            </a:br>
            <a:endParaRPr lang="en-G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702BE-7726-4866-834A-7EB4331F2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72000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rgbClr val="FF0000"/>
                </a:solidFill>
              </a:rPr>
              <a:t>Proposed plan for network deployment</a:t>
            </a:r>
            <a:endParaRPr lang="en-GH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91C8C3-6A26-4A3A-B0A1-D0A70656BF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735E6E-938C-41C9-BD66-FF817CBB129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F7A69E-85F8-4269-9456-B1F8F30BDFD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B8163111-C23F-4642-9B97-E18312E55EEA}" type="datetime2">
              <a:rPr lang="en-US" smtClean="0"/>
              <a:t>Monday, August 30, 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046832"/>
      </p:ext>
    </p:extLst>
  </p:cSld>
  <p:clrMapOvr>
    <a:masterClrMapping/>
  </p:clrMapOvr>
  <p:transition spd="slow">
    <p:whee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BC2A0-4424-4B16-931E-1BE641A6F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Network Security Plan</a:t>
            </a:r>
            <a:br>
              <a:rPr lang="en-GH" dirty="0"/>
            </a:br>
            <a:endParaRPr lang="en-G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702BE-7726-4866-834A-7EB4331F2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72000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rgbClr val="FF0000"/>
                </a:solidFill>
              </a:rPr>
              <a:t>Proposed measures to secure operators infrastructure, provide network integrity and secure customers</a:t>
            </a:r>
            <a:endParaRPr lang="en-GH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91C8C3-6A26-4A3A-B0A1-D0A70656BF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735E6E-938C-41C9-BD66-FF817CBB129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F7A69E-85F8-4269-9456-B1F8F30BDFD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B8163111-C23F-4642-9B97-E18312E55EEA}" type="datetime2">
              <a:rPr lang="en-US" smtClean="0"/>
              <a:t>Monday, August 30, 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367600"/>
      </p:ext>
    </p:extLst>
  </p:cSld>
  <p:clrMapOvr>
    <a:masterClrMapping/>
  </p:clrMapOvr>
  <p:transition spd="slow">
    <p:whee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DB254-F8F6-4638-B1CD-806920C4D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909" y="1371600"/>
            <a:ext cx="8229600" cy="457200"/>
          </a:xfrm>
        </p:spPr>
        <p:txBody>
          <a:bodyPr/>
          <a:lstStyle/>
          <a:p>
            <a:r>
              <a:rPr lang="en-GB" sz="2400" dirty="0"/>
              <a:t>Financial Projection</a:t>
            </a:r>
            <a:br>
              <a:rPr lang="en-GH" sz="3600" dirty="0"/>
            </a:br>
            <a:r>
              <a:rPr lang="x-none" sz="3600" dirty="0"/>
              <a:t> </a:t>
            </a:r>
            <a:br>
              <a:rPr lang="en-GH" sz="3600" dirty="0"/>
            </a:br>
            <a:br>
              <a:rPr lang="en-US" dirty="0"/>
            </a:br>
            <a:endParaRPr lang="en-G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97E86-6620-46E4-B12C-E9A507B0B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909" y="1143000"/>
            <a:ext cx="82296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Sources of Start up capital </a:t>
            </a: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685800" lvl="1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FF0000"/>
                </a:solidFill>
              </a:rPr>
              <a:t>Stated capital,</a:t>
            </a:r>
          </a:p>
          <a:p>
            <a:pPr marL="685800" lvl="1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FF0000"/>
                </a:solidFill>
              </a:rPr>
              <a:t> Type</a:t>
            </a:r>
          </a:p>
          <a:p>
            <a:pPr marL="400050" lvl="1" indent="0">
              <a:buNone/>
            </a:pPr>
            <a:endParaRPr lang="en-US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Highlight inflows, outflows</a:t>
            </a: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35D267-18BF-40CD-BADE-16A5C06637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735E6E-938C-41C9-BD66-FF817CBB129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B378BE-EBC9-4037-A8EB-19EF5E6C038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B8163111-C23F-4642-9B97-E18312E55EEA}" type="datetime2">
              <a:rPr lang="en-US" smtClean="0"/>
              <a:t>Monday, August 30, 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808480"/>
      </p:ext>
    </p:extLst>
  </p:cSld>
  <p:clrMapOvr>
    <a:masterClrMapping/>
  </p:clrMapOvr>
  <p:transition spd="slow">
    <p:wheel/>
  </p:transition>
</p:sld>
</file>

<file path=ppt/theme/theme1.xml><?xml version="1.0" encoding="utf-8"?>
<a:theme xmlns:a="http://schemas.openxmlformats.org/drawingml/2006/main" name="NCA CCAD Presentation v4 with inputs from DD-CCA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TC103457496[[fn=Parallax]]</Template>
  <TotalTime>18098</TotalTime>
  <Words>266</Words>
  <Application>Microsoft Office PowerPoint</Application>
  <PresentationFormat>On-screen Show (4:3)</PresentationFormat>
  <Paragraphs>83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Times New Roman</vt:lpstr>
      <vt:lpstr>Wingdings</vt:lpstr>
      <vt:lpstr>NCA CCAD Presentation v4 with inputs from DD-CCA</vt:lpstr>
      <vt:lpstr>…Name of Company.. Presentation by…….</vt:lpstr>
      <vt:lpstr>Outline</vt:lpstr>
      <vt:lpstr>Company Profile </vt:lpstr>
      <vt:lpstr>Intended Upstream Providers </vt:lpstr>
      <vt:lpstr>Proposed Network Topology   </vt:lpstr>
      <vt:lpstr>Proposed Network Topology Cont’d </vt:lpstr>
      <vt:lpstr>Roll out plan </vt:lpstr>
      <vt:lpstr>Network Security Plan </vt:lpstr>
      <vt:lpstr>Financial Projection    </vt:lpstr>
      <vt:lpstr>Proposed Consumer Complaints Handling</vt:lpstr>
      <vt:lpstr>Remarks</vt:lpstr>
      <vt:lpstr>Attachments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&amp; CORPORATE AFFAIRS DIVISION</dc:title>
  <dc:creator>abed.bandim</dc:creator>
  <cp:lastModifiedBy>Kwame Larnor</cp:lastModifiedBy>
  <cp:revision>335</cp:revision>
  <cp:lastPrinted>2017-08-09T13:12:34Z</cp:lastPrinted>
  <dcterms:created xsi:type="dcterms:W3CDTF">2013-07-15T11:47:46Z</dcterms:created>
  <dcterms:modified xsi:type="dcterms:W3CDTF">2021-08-30T18:19:19Z</dcterms:modified>
</cp:coreProperties>
</file>